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Aula 3: Introdução a Bancos de Dados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Bem-vindos à nossa jornada pelo mundo dos bancos de dados! Hoje vamos descobrir como organizar e gerenciar informações de forma inteligente.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65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Mão na Massa!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354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Chegou a hora mais emocionante: vamos criar nossa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primeira tabela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juntos!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916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3"/>
          <p:cNvSpPr/>
          <p:nvPr/>
        </p:nvSpPr>
        <p:spPr>
          <a:xfrm>
            <a:off x="878860" y="2958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2994303"/>
            <a:ext cx="2863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Analisar os Requisitos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34847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Vamos definir que informações nossa tabela precisa guardar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3012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0" name="Text 7"/>
          <p:cNvSpPr/>
          <p:nvPr/>
        </p:nvSpPr>
        <p:spPr>
          <a:xfrm>
            <a:off x="878860" y="43437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530906" y="4379119"/>
            <a:ext cx="3031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Definir Colunas e Tipos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486953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Escolher os tipos de dados mais adequados para cada informação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0489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878860" y="60914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6126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Usar o Workbench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61725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Colocar a mão no código e criar nossa tabela no MySQL Workbench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8338"/>
            <a:ext cx="47255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Nossa Agenda de Hoje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589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13986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488293"/>
            <a:ext cx="3760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é um banco de dados?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7871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Conceito básico e importância na tecnologia moderna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95894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13986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488293"/>
            <a:ext cx="3288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Conceitos Fundamentais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97871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Tabelas, colunas, registros e chaves primárias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738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93494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267801"/>
            <a:ext cx="3278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Apresentação do MySQL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758220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Conhecendo nosso sistema gerenciador favorito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7384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093494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267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Exercício Prático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75822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Criando nossa primeira tabela juntos!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758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É um Banco de Dados?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Imagine um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armário de arquivos digital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super organizado, feito especialmente para armazenar, organizar e gerenciar dados de forma estruturada e eficiente.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como ter um assistente pessoal que nunca esquece onde guardou suas informações e pode encontrá-las instantaneamente!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2911"/>
            <a:ext cx="462307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Exemplos do Dia a Dia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5351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17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Agenda de Contatos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078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Seus contatos no celular são organizados em um banco de dados com nomes, números e fotos.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5351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317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Controle de Estoque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8078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Lojas usam bancos de dados para saber quantos produtos têm disponível em tempo real.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53514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317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Perfis de Usuários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80786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Sites como Instagram e TikTok guardam milhões de perfis organizados em bancos de dados.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578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Conceitos Fundamentais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Vamos entender os elementos básicos que formam um banco de dados. É mais simples do que parece!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1180"/>
            <a:ext cx="596503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Os Componentes Essenciais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41784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Tabela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559016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Onde os dados são guardados, como uma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planilha do Excel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 linhas e colunas organizadas.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841784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3068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Coluna (Campo)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5590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Cada tipo de informação que a tabela armazena. Exemplo: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Nome, Idade, Email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38449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020604" y="4965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Registro (Linha)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455682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conjunto completo de informações sobre um item. Exemplo: dados completos de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cliente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738449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362" y="4965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Chave Primária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455682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identificador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único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cada registro, como um RG ou CPF.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2535"/>
            <a:ext cx="62923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Apresentando o MySQL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dos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Gerenciadores de Bancos de Dados (SGBD)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mais populares do mundo!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15427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Pense nele como 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"chef de cozinha"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que organiza todos os ingredientes (dados) de forma perfeita para você.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8943" y="2536627"/>
            <a:ext cx="4205168" cy="4205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6130"/>
            <a:ext cx="658368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 Que Escolhemos o MySQL?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39673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396734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654028"/>
            <a:ext cx="3430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Gerenciamento Completo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14444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Controla o acesso, garante a segurança e mantém a integridade dos seus dados automaticamente.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9673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396734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65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Gratuito e Confiável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14444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totalmente gratuito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robusto e usado por empresas gigantes como Facebook e YouTube.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96734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396734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654028"/>
            <a:ext cx="3183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Compatível com Python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14444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integra perfeitamente com Python, facilitando nossos projetos de programação.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2682"/>
            <a:ext cx="576012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Instalação das Ferramentas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7328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700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 Server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19051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cérebro que vai gerenciar todos os nossos bancos de dados.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3417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0609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 Workbench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55140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ferramenta visual linda e intuitiva para criar e gerenciar tabelas.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5450205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022349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801916"/>
            <a:ext cx="283488" cy="2268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5733693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Dica importante: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Sigam o guia passo a passo do material de apoio e baixem as versões recomendadas para evitar problemas!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2025-09-14T18:12:45Z</dcterms:created>
  <dcterms:modified xsi:type="dcterms:W3CDTF">2025-09-14T18:12:45Z</dcterms:modified>
</cp:coreProperties>
</file>